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/Relationships>
</file>

<file path=ppt/media/image00.png>
</file>

<file path=ppt/media/image01.png>
</file>

<file path=ppt/media/image0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2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2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Shape 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2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